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82" r:id="rId2"/>
    <p:sldId id="276" r:id="rId3"/>
    <p:sldId id="283" r:id="rId4"/>
  </p:sldIdLst>
  <p:sldSz cx="18288000" cy="102870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C76"/>
    <a:srgbClr val="1EA17E"/>
    <a:srgbClr val="0FA1DC"/>
    <a:srgbClr val="302A6C"/>
    <a:srgbClr val="7E4B75"/>
    <a:srgbClr val="007699"/>
    <a:srgbClr val="A42522"/>
    <a:srgbClr val="EA8D01"/>
    <a:srgbClr val="9A4B08"/>
    <a:srgbClr val="973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 autoAdjust="0"/>
    <p:restoredTop sz="94521" autoAdjust="0"/>
  </p:normalViewPr>
  <p:slideViewPr>
    <p:cSldViewPr>
      <p:cViewPr varScale="1">
        <p:scale>
          <a:sx n="47" d="100"/>
          <a:sy n="47" d="100"/>
        </p:scale>
        <p:origin x="6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3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42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B7B3D5-F71F-1705-1BA1-AFD1344F1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36068B-4D6E-2D57-4CFB-355992DA964B}"/>
              </a:ext>
            </a:extLst>
          </p:cNvPr>
          <p:cNvSpPr/>
          <p:nvPr/>
        </p:nvSpPr>
        <p:spPr>
          <a:xfrm>
            <a:off x="0" y="-38100"/>
            <a:ext cx="18288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FA643D-86CF-28A4-951E-D47AD966E774}"/>
              </a:ext>
            </a:extLst>
          </p:cNvPr>
          <p:cNvSpPr txBox="1"/>
          <p:nvPr/>
        </p:nvSpPr>
        <p:spPr>
          <a:xfrm>
            <a:off x="10515600" y="595908"/>
            <a:ext cx="6248400" cy="80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spc="100" dirty="0">
                <a:latin typeface="Montserrat" pitchFamily="2" charset="77"/>
                <a:cs typeface="Gotham Bold" pitchFamily="2" charset="0"/>
              </a:rPr>
              <a:t>15</a:t>
            </a:r>
            <a:r>
              <a:rPr lang="en-AE" sz="2500" b="1" spc="100" dirty="0">
                <a:latin typeface="Montserrat" pitchFamily="2" charset="77"/>
                <a:cs typeface="Gotham Bold" pitchFamily="2" charset="0"/>
              </a:rPr>
              <a:t> – 1</a:t>
            </a:r>
            <a:r>
              <a:rPr lang="en-US" sz="2500" b="1" spc="100" dirty="0">
                <a:latin typeface="Montserrat" pitchFamily="2" charset="77"/>
                <a:cs typeface="Gotham Bold" pitchFamily="2" charset="0"/>
              </a:rPr>
              <a:t>7</a:t>
            </a:r>
            <a:r>
              <a:rPr lang="en-AE" sz="2500" b="1" spc="100" dirty="0">
                <a:latin typeface="Montserrat" pitchFamily="2" charset="77"/>
                <a:cs typeface="Gotham Bold" pitchFamily="2" charset="0"/>
              </a:rPr>
              <a:t> </a:t>
            </a:r>
            <a:r>
              <a:rPr lang="en-US" sz="2500" b="1" spc="100" dirty="0">
                <a:latin typeface="Montserrat" pitchFamily="2" charset="77"/>
                <a:cs typeface="Gotham Bold" pitchFamily="2" charset="0"/>
              </a:rPr>
              <a:t>APRIL</a:t>
            </a:r>
            <a:r>
              <a:rPr lang="en-AE" sz="2500" b="1" spc="100" dirty="0">
                <a:latin typeface="Montserrat" pitchFamily="2" charset="77"/>
                <a:cs typeface="Gotham Bold" pitchFamily="2" charset="0"/>
              </a:rPr>
              <a:t> 202</a:t>
            </a:r>
            <a:r>
              <a:rPr lang="en-US" sz="2500" b="1" spc="100" dirty="0">
                <a:latin typeface="Montserrat" pitchFamily="2" charset="77"/>
                <a:cs typeface="Gotham Bold" pitchFamily="2" charset="0"/>
              </a:rPr>
              <a:t>5</a:t>
            </a:r>
            <a:endParaRPr lang="en-AE" sz="2500" b="1" spc="100" dirty="0">
              <a:latin typeface="Montserrat" pitchFamily="2" charset="77"/>
              <a:cs typeface="Gotham Bold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GB" sz="1600" i="0" kern="1500" spc="100" dirty="0">
                <a:solidFill>
                  <a:srgbClr val="000000"/>
                </a:solidFill>
                <a:effectLst/>
                <a:latin typeface="Arimo"/>
              </a:rPr>
              <a:t>ADNEC CENTRE ABU DHABI, UAE</a:t>
            </a:r>
            <a:endParaRPr lang="en-GB" sz="1600" kern="1500" spc="100" dirty="0">
              <a:effectLst/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128CC-1B8C-5840-1C1E-2DA870AD5C67}"/>
              </a:ext>
            </a:extLst>
          </p:cNvPr>
          <p:cNvSpPr txBox="1"/>
          <p:nvPr/>
        </p:nvSpPr>
        <p:spPr>
          <a:xfrm>
            <a:off x="3619500" y="3583382"/>
            <a:ext cx="11049000" cy="490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spcAft>
                <a:spcPts val="450"/>
              </a:spcAft>
            </a:pPr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INSERT: </a:t>
            </a:r>
            <a:b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SESSION TITLE</a:t>
            </a:r>
          </a:p>
          <a:p>
            <a:pPr algn="ctr" defTabSz="257175">
              <a:spcAft>
                <a:spcPts val="450"/>
              </a:spcAft>
            </a:pPr>
            <a:endParaRPr lang="en-US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 defTabSz="257175">
              <a:spcAft>
                <a:spcPts val="450"/>
              </a:spcAft>
            </a:pPr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INSERT: </a:t>
            </a:r>
            <a:br>
              <a:rPr lang="en-US" sz="60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  <a:t>PRESENTATION TITLE</a:t>
            </a:r>
          </a:p>
          <a:p>
            <a:pPr algn="ctr" defTabSz="257175">
              <a:spcAft>
                <a:spcPts val="450"/>
              </a:spcAft>
            </a:pPr>
            <a:endParaRPr lang="en-US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 defTabSz="257175">
              <a:spcAft>
                <a:spcPts val="450"/>
              </a:spcAft>
            </a:pPr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INSERT: </a:t>
            </a:r>
            <a:b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SPEAKER NAME</a:t>
            </a:r>
            <a:b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COMPANY NAME</a:t>
            </a:r>
            <a:endParaRPr 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81DE085B-C28A-B97A-8FF5-A7EC9732D92A}"/>
              </a:ext>
            </a:extLst>
          </p:cNvPr>
          <p:cNvGrpSpPr/>
          <p:nvPr/>
        </p:nvGrpSpPr>
        <p:grpSpPr>
          <a:xfrm>
            <a:off x="0" y="9805552"/>
            <a:ext cx="18288000" cy="481447"/>
            <a:chOff x="0" y="0"/>
            <a:chExt cx="24384000" cy="1609034"/>
          </a:xfrm>
          <a:gradFill>
            <a:gsLst>
              <a:gs pos="100000">
                <a:srgbClr val="302A6C"/>
              </a:gs>
              <a:gs pos="3000">
                <a:srgbClr val="784C76"/>
              </a:gs>
            </a:gsLst>
            <a:lin ang="10800000" scaled="0"/>
          </a:gra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4066AC04-1FB1-50E8-C078-3A38323EE154}"/>
                </a:ext>
              </a:extLst>
            </p:cNvPr>
            <p:cNvSpPr/>
            <p:nvPr/>
          </p:nvSpPr>
          <p:spPr>
            <a:xfrm>
              <a:off x="0" y="0"/>
              <a:ext cx="24384000" cy="1609090"/>
            </a:xfrm>
            <a:custGeom>
              <a:avLst/>
              <a:gdLst/>
              <a:ahLst/>
              <a:cxnLst/>
              <a:rect l="l" t="t" r="r" b="b"/>
              <a:pathLst>
                <a:path w="24384000" h="1609090">
                  <a:moveTo>
                    <a:pt x="0" y="0"/>
                  </a:moveTo>
                  <a:lnTo>
                    <a:pt x="24384000" y="0"/>
                  </a:lnTo>
                  <a:lnTo>
                    <a:pt x="24384000" y="1609090"/>
                  </a:lnTo>
                  <a:lnTo>
                    <a:pt x="0" y="16090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AE">
                <a:solidFill>
                  <a:srgbClr val="C0956D"/>
                </a:solidFill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B8D1B8B4-ABC2-7DAF-33B9-82413DBFCFB7}"/>
              </a:ext>
            </a:extLst>
          </p:cNvPr>
          <p:cNvSpPr txBox="1"/>
          <p:nvPr/>
        </p:nvSpPr>
        <p:spPr>
          <a:xfrm>
            <a:off x="1447800" y="9840827"/>
            <a:ext cx="3467100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adghw.com</a:t>
            </a:r>
            <a:endParaRPr lang="en-US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A348A-5456-5B01-4DB5-1F598372E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9111"/>
            <a:ext cx="7772400" cy="15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4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A63B8309-BF3E-A4D5-1A63-5AC23ED922F2}"/>
              </a:ext>
            </a:extLst>
          </p:cNvPr>
          <p:cNvSpPr/>
          <p:nvPr/>
        </p:nvSpPr>
        <p:spPr>
          <a:xfrm>
            <a:off x="1136907" y="1943100"/>
            <a:ext cx="16046323" cy="0"/>
          </a:xfrm>
          <a:prstGeom prst="line">
            <a:avLst/>
          </a:prstGeom>
          <a:ln w="12700" cap="rnd">
            <a:solidFill>
              <a:srgbClr val="7E4B7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6" name="TextBox 37">
            <a:extLst>
              <a:ext uri="{FF2B5EF4-FFF2-40B4-BE49-F238E27FC236}">
                <a16:creationId xmlns:a16="http://schemas.microsoft.com/office/drawing/2014/main" id="{146312E1-00E7-285D-4C3E-2251DE6F1717}"/>
              </a:ext>
            </a:extLst>
          </p:cNvPr>
          <p:cNvSpPr txBox="1"/>
          <p:nvPr/>
        </p:nvSpPr>
        <p:spPr>
          <a:xfrm>
            <a:off x="1086169" y="495300"/>
            <a:ext cx="8142681" cy="1092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549" spc="3" dirty="0">
                <a:solidFill>
                  <a:srgbClr val="784C76"/>
                </a:solidFill>
                <a:latin typeface="Montserrat" pitchFamily="2" charset="77"/>
              </a:rPr>
              <a:t>HEADING BOOK</a:t>
            </a:r>
            <a:br>
              <a:rPr lang="en-US" sz="3549" spc="3" dirty="0">
                <a:solidFill>
                  <a:srgbClr val="784C76"/>
                </a:solidFill>
                <a:latin typeface="Montserrat" pitchFamily="2" charset="77"/>
              </a:rPr>
            </a:br>
            <a:r>
              <a:rPr lang="en-US" sz="3549" b="1" spc="3" dirty="0">
                <a:solidFill>
                  <a:srgbClr val="784C76"/>
                </a:solidFill>
                <a:latin typeface="Montserrat" pitchFamily="2" charset="77"/>
                <a:cs typeface="Gotham Bold" pitchFamily="2" charset="0"/>
              </a:rPr>
              <a:t>HEADING BOLD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0B64138-9DE5-46EA-5747-24BF4ECCF658}"/>
              </a:ext>
            </a:extLst>
          </p:cNvPr>
          <p:cNvSpPr txBox="1"/>
          <p:nvPr/>
        </p:nvSpPr>
        <p:spPr>
          <a:xfrm>
            <a:off x="1136909" y="2397519"/>
            <a:ext cx="8007092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GB" sz="2000" b="1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Lorem: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ipsum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dolor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sit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amet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,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consectetur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adipiscing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elit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Aliquam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lacinia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neque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eget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tortor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scelerisque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, ac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pellentesque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tortor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faucibus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Integer at ante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accumsan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elit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sagittis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placerat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Aenean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quis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ex non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felis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feugiat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gravida. Donec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sed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consectetur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erat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</a:t>
            </a:r>
          </a:p>
          <a:p>
            <a:pPr algn="just"/>
            <a:endParaRPr lang="en-GB" sz="2000" dirty="0">
              <a:solidFill>
                <a:srgbClr val="000000"/>
              </a:solidFill>
              <a:latin typeface="Montserrat" pitchFamily="2" charset="77"/>
              <a:cs typeface="Gotham Bold" pitchFamily="2" charset="0"/>
            </a:endParaRPr>
          </a:p>
          <a:p>
            <a:pPr algn="just"/>
            <a:r>
              <a:rPr lang="en-GB" sz="2000" b="1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Lorem: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laoreet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odio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ante, a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bibendum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eros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placerat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nec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Sed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mollis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neque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eu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mi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fringilla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,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eget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iaculis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est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consectetur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Maecenas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consectetur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faucibus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iaculis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Class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aptent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taciti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sociosqu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ad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litora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torquent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per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conubia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nostra, per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inceptos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himenaeos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</a:t>
            </a:r>
          </a:p>
          <a:p>
            <a:pPr algn="just"/>
            <a:endParaRPr lang="en-GB" sz="2000" dirty="0">
              <a:solidFill>
                <a:srgbClr val="000000"/>
              </a:solidFill>
              <a:latin typeface="Montserrat" pitchFamily="2" charset="77"/>
              <a:cs typeface="Gotham Bold" pitchFamily="2" charset="0"/>
            </a:endParaRPr>
          </a:p>
          <a:p>
            <a:pPr algn="just"/>
            <a:r>
              <a:rPr lang="en-GB" sz="2000" b="1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Lorem: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laoreet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odio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ante, a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bibendum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eros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placerat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nec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Sed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mollis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neque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eu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mi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fringilla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,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eget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iaculis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est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consectetur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Maecenas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consectetur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faucibus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iaculis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Class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aptent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taciti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sociosqu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ad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litora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torquent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per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conubia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nostra, per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inceptos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himenaeos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" pitchFamily="2" charset="77"/>
                <a:cs typeface="Gotham Bold" pitchFamily="2" charset="0"/>
              </a:rPr>
              <a:t>. </a:t>
            </a:r>
          </a:p>
          <a:p>
            <a:pPr algn="just"/>
            <a:endParaRPr lang="en-GB" sz="2000" b="0" i="0" dirty="0">
              <a:solidFill>
                <a:srgbClr val="000000"/>
              </a:solidFill>
              <a:effectLst/>
              <a:latin typeface="Montserrat" pitchFamily="2" charset="77"/>
              <a:cs typeface="Gotham Bold" pitchFamily="2" charset="0"/>
            </a:endParaRPr>
          </a:p>
        </p:txBody>
      </p:sp>
      <p:pic>
        <p:nvPicPr>
          <p:cNvPr id="13" name="Picture 12" descr="A logo of a planet earth&#10;&#10;Description automatically generated">
            <a:extLst>
              <a:ext uri="{FF2B5EF4-FFF2-40B4-BE49-F238E27FC236}">
                <a16:creationId xmlns:a16="http://schemas.microsoft.com/office/drawing/2014/main" id="{2B1E9CCD-6D19-E59C-6016-4273AB81D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008" y="2152812"/>
            <a:ext cx="3653992" cy="7118357"/>
          </a:xfrm>
          <a:prstGeom prst="rect">
            <a:avLst/>
          </a:prstGeom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ABC1B983-4330-6D20-601D-34BD1A833F64}"/>
              </a:ext>
            </a:extLst>
          </p:cNvPr>
          <p:cNvGrpSpPr/>
          <p:nvPr/>
        </p:nvGrpSpPr>
        <p:grpSpPr>
          <a:xfrm>
            <a:off x="0" y="9805552"/>
            <a:ext cx="18288000" cy="481447"/>
            <a:chOff x="0" y="0"/>
            <a:chExt cx="24384000" cy="1609034"/>
          </a:xfrm>
          <a:gradFill>
            <a:gsLst>
              <a:gs pos="100000">
                <a:srgbClr val="302A6C"/>
              </a:gs>
              <a:gs pos="3000">
                <a:srgbClr val="784C76"/>
              </a:gs>
            </a:gsLst>
            <a:lin ang="10800000" scaled="0"/>
          </a:gra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C801BC20-4B41-22BC-8B4A-B7BEA04D7C40}"/>
                </a:ext>
              </a:extLst>
            </p:cNvPr>
            <p:cNvSpPr/>
            <p:nvPr/>
          </p:nvSpPr>
          <p:spPr>
            <a:xfrm>
              <a:off x="0" y="0"/>
              <a:ext cx="24384000" cy="1609090"/>
            </a:xfrm>
            <a:custGeom>
              <a:avLst/>
              <a:gdLst/>
              <a:ahLst/>
              <a:cxnLst/>
              <a:rect l="l" t="t" r="r" b="b"/>
              <a:pathLst>
                <a:path w="24384000" h="1609090">
                  <a:moveTo>
                    <a:pt x="0" y="0"/>
                  </a:moveTo>
                  <a:lnTo>
                    <a:pt x="24384000" y="0"/>
                  </a:lnTo>
                  <a:lnTo>
                    <a:pt x="24384000" y="1609090"/>
                  </a:lnTo>
                  <a:lnTo>
                    <a:pt x="0" y="16090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AE">
                <a:solidFill>
                  <a:srgbClr val="C0956D"/>
                </a:solidFill>
              </a:endParaRPr>
            </a:p>
          </p:txBody>
        </p:sp>
      </p:grpSp>
      <p:sp>
        <p:nvSpPr>
          <p:cNvPr id="8" name="TextBox 11">
            <a:extLst>
              <a:ext uri="{FF2B5EF4-FFF2-40B4-BE49-F238E27FC236}">
                <a16:creationId xmlns:a16="http://schemas.microsoft.com/office/drawing/2014/main" id="{4D22647F-1C32-4E55-3D42-5385C673E280}"/>
              </a:ext>
            </a:extLst>
          </p:cNvPr>
          <p:cNvSpPr txBox="1"/>
          <p:nvPr/>
        </p:nvSpPr>
        <p:spPr>
          <a:xfrm>
            <a:off x="1136909" y="9840827"/>
            <a:ext cx="3467100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adghw.com</a:t>
            </a:r>
            <a:endParaRPr lang="en-US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6E4CB9-0F18-3B49-3233-FF7213C59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7"/>
          <a:stretch/>
        </p:blipFill>
        <p:spPr>
          <a:xfrm>
            <a:off x="14401800" y="492659"/>
            <a:ext cx="2819400" cy="9932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447304-7502-3B82-62D8-08C9D9DAB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BFC8B7-09B3-6FCD-FBDC-26876658AD83}"/>
              </a:ext>
            </a:extLst>
          </p:cNvPr>
          <p:cNvSpPr/>
          <p:nvPr/>
        </p:nvSpPr>
        <p:spPr>
          <a:xfrm>
            <a:off x="0" y="-38100"/>
            <a:ext cx="18288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0288F-8159-E0A7-5410-56376968E500}"/>
              </a:ext>
            </a:extLst>
          </p:cNvPr>
          <p:cNvSpPr txBox="1"/>
          <p:nvPr/>
        </p:nvSpPr>
        <p:spPr>
          <a:xfrm>
            <a:off x="10515600" y="588214"/>
            <a:ext cx="6248400" cy="80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spc="100" dirty="0">
                <a:latin typeface="Montserrat" pitchFamily="2" charset="77"/>
                <a:cs typeface="Gotham Bold" pitchFamily="2" charset="0"/>
              </a:rPr>
              <a:t>15</a:t>
            </a:r>
            <a:r>
              <a:rPr lang="en-AE" sz="2500" b="1" spc="100">
                <a:latin typeface="Montserrat" pitchFamily="2" charset="77"/>
                <a:cs typeface="Gotham Bold" pitchFamily="2" charset="0"/>
              </a:rPr>
              <a:t> – 1</a:t>
            </a:r>
            <a:r>
              <a:rPr lang="en-US" sz="2500" b="1" spc="100" dirty="0">
                <a:latin typeface="Montserrat" pitchFamily="2" charset="77"/>
                <a:cs typeface="Gotham Bold" pitchFamily="2" charset="0"/>
              </a:rPr>
              <a:t>7</a:t>
            </a:r>
            <a:r>
              <a:rPr lang="en-AE" sz="2500" b="1" spc="100">
                <a:latin typeface="Montserrat" pitchFamily="2" charset="77"/>
                <a:cs typeface="Gotham Bold" pitchFamily="2" charset="0"/>
              </a:rPr>
              <a:t> </a:t>
            </a:r>
            <a:r>
              <a:rPr lang="en-US" sz="2500" b="1" spc="100" dirty="0">
                <a:latin typeface="Montserrat" pitchFamily="2" charset="77"/>
                <a:cs typeface="Gotham Bold" pitchFamily="2" charset="0"/>
              </a:rPr>
              <a:t>APRIL</a:t>
            </a:r>
            <a:r>
              <a:rPr lang="en-AE" sz="2500" b="1" spc="100">
                <a:latin typeface="Montserrat" pitchFamily="2" charset="77"/>
                <a:cs typeface="Gotham Bold" pitchFamily="2" charset="0"/>
              </a:rPr>
              <a:t> 202</a:t>
            </a:r>
            <a:r>
              <a:rPr lang="en-US" sz="2500" b="1" spc="100" dirty="0">
                <a:latin typeface="Montserrat" pitchFamily="2" charset="77"/>
                <a:cs typeface="Gotham Bold" pitchFamily="2" charset="0"/>
              </a:rPr>
              <a:t>5</a:t>
            </a:r>
            <a:endParaRPr lang="en-AE" sz="2500" b="1" spc="100" dirty="0">
              <a:latin typeface="Montserrat" pitchFamily="2" charset="77"/>
              <a:cs typeface="Gotham Bold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GB" sz="1600" i="0" kern="1500" spc="100" dirty="0">
                <a:solidFill>
                  <a:srgbClr val="000000"/>
                </a:solidFill>
                <a:effectLst/>
                <a:latin typeface="Arimo"/>
              </a:rPr>
              <a:t>ADNEC CENTRE ABU DHABI, UAE</a:t>
            </a:r>
            <a:endParaRPr lang="en-GB" sz="1600" kern="1500" spc="100" dirty="0">
              <a:effectLst/>
              <a:latin typeface="Montserrat" pitchFamily="2" charset="77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FD65C100-843B-3E40-B06E-AF7B49E902F2}"/>
              </a:ext>
            </a:extLst>
          </p:cNvPr>
          <p:cNvGrpSpPr/>
          <p:nvPr/>
        </p:nvGrpSpPr>
        <p:grpSpPr>
          <a:xfrm>
            <a:off x="0" y="9805552"/>
            <a:ext cx="18288000" cy="481447"/>
            <a:chOff x="0" y="0"/>
            <a:chExt cx="24384000" cy="1609034"/>
          </a:xfrm>
          <a:gradFill>
            <a:gsLst>
              <a:gs pos="100000">
                <a:srgbClr val="302A6C"/>
              </a:gs>
              <a:gs pos="3000">
                <a:srgbClr val="784C76"/>
              </a:gs>
            </a:gsLst>
            <a:lin ang="10800000" scaled="0"/>
          </a:gra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540D503-CF94-28F8-8DD2-391B10D3C2B4}"/>
                </a:ext>
              </a:extLst>
            </p:cNvPr>
            <p:cNvSpPr/>
            <p:nvPr/>
          </p:nvSpPr>
          <p:spPr>
            <a:xfrm>
              <a:off x="0" y="0"/>
              <a:ext cx="24384000" cy="1609090"/>
            </a:xfrm>
            <a:custGeom>
              <a:avLst/>
              <a:gdLst/>
              <a:ahLst/>
              <a:cxnLst/>
              <a:rect l="l" t="t" r="r" b="b"/>
              <a:pathLst>
                <a:path w="24384000" h="1609090">
                  <a:moveTo>
                    <a:pt x="0" y="0"/>
                  </a:moveTo>
                  <a:lnTo>
                    <a:pt x="24384000" y="0"/>
                  </a:lnTo>
                  <a:lnTo>
                    <a:pt x="24384000" y="1609090"/>
                  </a:lnTo>
                  <a:lnTo>
                    <a:pt x="0" y="16090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AE">
                <a:solidFill>
                  <a:srgbClr val="C0956D"/>
                </a:solidFill>
              </a:endParaRPr>
            </a:p>
          </p:txBody>
        </p:sp>
      </p:grpSp>
      <p:sp>
        <p:nvSpPr>
          <p:cNvPr id="17" name="TextBox 11">
            <a:extLst>
              <a:ext uri="{FF2B5EF4-FFF2-40B4-BE49-F238E27FC236}">
                <a16:creationId xmlns:a16="http://schemas.microsoft.com/office/drawing/2014/main" id="{8FE0857F-D711-5E84-FEA4-D6CC2DBD1296}"/>
              </a:ext>
            </a:extLst>
          </p:cNvPr>
          <p:cNvSpPr txBox="1"/>
          <p:nvPr/>
        </p:nvSpPr>
        <p:spPr>
          <a:xfrm>
            <a:off x="1447800" y="9840827"/>
            <a:ext cx="3467100" cy="29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adghw.com</a:t>
            </a:r>
            <a:endParaRPr lang="en-US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57F0A5-5C06-12E4-7334-7C388BFD5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9111"/>
            <a:ext cx="7772400" cy="1582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128CC-1B8C-5840-1C1E-2DA870AD5C67}"/>
              </a:ext>
            </a:extLst>
          </p:cNvPr>
          <p:cNvSpPr txBox="1"/>
          <p:nvPr/>
        </p:nvSpPr>
        <p:spPr>
          <a:xfrm>
            <a:off x="3619500" y="4089400"/>
            <a:ext cx="11049000" cy="305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spcAft>
                <a:spcPts val="450"/>
              </a:spcAft>
            </a:pPr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INSERT: </a:t>
            </a:r>
            <a:b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SPEAKER NAME</a:t>
            </a:r>
            <a:b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COMPANY NAME</a:t>
            </a:r>
          </a:p>
          <a:p>
            <a:pPr algn="ctr" defTabSz="257175">
              <a:spcAft>
                <a:spcPts val="450"/>
              </a:spcAft>
            </a:pPr>
            <a:endParaRPr lang="en-US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 defTabSz="257175">
              <a:spcAft>
                <a:spcPts val="450"/>
              </a:spcAft>
            </a:pPr>
            <a:r>
              <a:rPr lang="en-US" sz="7200" b="1" dirty="0">
                <a:solidFill>
                  <a:schemeClr val="bg1"/>
                </a:solidFill>
                <a:latin typeface="Montserrat" panose="00000500000000000000" pitchFamily="2" charset="0"/>
              </a:rPr>
              <a:t>THANK YOU</a:t>
            </a:r>
            <a:endParaRPr lang="en-US" sz="6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56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205</Words>
  <Application>Microsoft Office PowerPoint</Application>
  <PresentationFormat>Custom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Montserrat</vt:lpstr>
      <vt:lpstr>Arial</vt:lpstr>
      <vt:lpstr>Arimo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Plan - EGYPES 2024.pptx</dc:title>
  <dc:creator>Malki Perera</dc:creator>
  <cp:lastModifiedBy>Diana Castro Sandoval</cp:lastModifiedBy>
  <cp:revision>27</cp:revision>
  <dcterms:created xsi:type="dcterms:W3CDTF">2006-08-16T00:00:00Z</dcterms:created>
  <dcterms:modified xsi:type="dcterms:W3CDTF">2025-01-22T08:26:16Z</dcterms:modified>
  <dc:identifier>DAFhOIuw9f4</dc:identifier>
</cp:coreProperties>
</file>